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80" r:id="rId8"/>
    <p:sldId id="262" r:id="rId9"/>
    <p:sldId id="263" r:id="rId10"/>
    <p:sldId id="264" r:id="rId11"/>
    <p:sldId id="265" r:id="rId12"/>
    <p:sldId id="266" r:id="rId13"/>
    <p:sldId id="267" r:id="rId14"/>
    <p:sldId id="282" r:id="rId15"/>
    <p:sldId id="283" r:id="rId16"/>
    <p:sldId id="284" r:id="rId17"/>
    <p:sldId id="268" r:id="rId18"/>
    <p:sldId id="285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7556163" cy="9875838"/>
  <p:notesSz cx="9875838" cy="1755616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3" d="100"/>
          <a:sy n="63" d="100"/>
        </p:scale>
        <p:origin x="102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019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897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40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34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32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5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018" y="2392871"/>
            <a:ext cx="10078831" cy="329184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0322" y="855393"/>
            <a:ext cx="5809869" cy="1362456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2960" y="7427214"/>
            <a:ext cx="5853446" cy="21488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19" y="171307"/>
            <a:ext cx="3232547" cy="135331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429" y="171307"/>
            <a:ext cx="3232547" cy="135331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5697" y="171450"/>
            <a:ext cx="3232547" cy="135331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429" y="171307"/>
            <a:ext cx="3232547" cy="135331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697" y="171450"/>
            <a:ext cx="3232547" cy="135331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819" y="171307"/>
            <a:ext cx="3232547" cy="135331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429" y="171307"/>
            <a:ext cx="3232547" cy="135331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697" y="171450"/>
            <a:ext cx="3232547" cy="135331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819" y="171307"/>
            <a:ext cx="3232547" cy="135331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429" y="171307"/>
            <a:ext cx="3232547" cy="135331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19" y="171307"/>
            <a:ext cx="3232547" cy="135331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5697" y="171450"/>
            <a:ext cx="3232547" cy="135331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-1357317"/>
            <a:ext cx="17784763" cy="1123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67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406878" cy="987583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6878" y="0"/>
            <a:ext cx="9927811" cy="992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56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4945" y="0"/>
            <a:ext cx="7393021" cy="985736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076" y="0"/>
            <a:ext cx="7412477" cy="988330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799" y="0"/>
            <a:ext cx="6583363" cy="991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518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546" y="0"/>
            <a:ext cx="12460335" cy="1083987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429" y="171307"/>
            <a:ext cx="3232547" cy="135331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19" y="171307"/>
            <a:ext cx="3232547" cy="135331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5697" y="171450"/>
            <a:ext cx="3232547" cy="135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73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429" y="171307"/>
            <a:ext cx="3232547" cy="135331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19" y="171307"/>
            <a:ext cx="3232547" cy="135331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5697" y="171450"/>
            <a:ext cx="3232547" cy="13533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" y="2440448"/>
            <a:ext cx="18002250" cy="585216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" y="-179594"/>
            <a:ext cx="6804708" cy="167635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4099" y="88725"/>
            <a:ext cx="4247245" cy="140817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429" y="171307"/>
            <a:ext cx="3232547" cy="135331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19" y="171307"/>
            <a:ext cx="3232547" cy="135331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5697" y="171450"/>
            <a:ext cx="3232547" cy="1353312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173" y="997839"/>
            <a:ext cx="7155037" cy="170078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429" y="171307"/>
            <a:ext cx="3232547" cy="135331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19" y="171307"/>
            <a:ext cx="3232547" cy="135331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5697" y="171450"/>
            <a:ext cx="3232547" cy="1353312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173" y="997839"/>
            <a:ext cx="7155037" cy="170078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429" y="171307"/>
            <a:ext cx="3232547" cy="135331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19" y="171307"/>
            <a:ext cx="3232547" cy="135331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5697" y="171450"/>
            <a:ext cx="3232547" cy="1353312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173" y="997839"/>
            <a:ext cx="7155037" cy="170078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2335" y="5736003"/>
            <a:ext cx="5073491" cy="153619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656" y="2380155"/>
            <a:ext cx="15861554" cy="192938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204" y="5531406"/>
            <a:ext cx="4913900" cy="173736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17556163" cy="9875838"/>
          </a:xfrm>
          <a:prstGeom prst="rect">
            <a:avLst/>
          </a:prstGeom>
          <a:solidFill>
            <a:srgbClr val="FEE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Image 0" descr="preencoded.png"/>
          <p:cNvPicPr>
            <a:picLocks noChangeAspect="1"/>
          </p:cNvPicPr>
          <p:nvPr/>
        </p:nvPicPr>
        <p:blipFill rotWithShape="1">
          <a:blip r:embed="rId3"/>
          <a:srcRect r="78834" b="74192"/>
          <a:stretch/>
        </p:blipFill>
        <p:spPr>
          <a:xfrm>
            <a:off x="0" y="0"/>
            <a:ext cx="3715966" cy="2548647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9885"/>
            <a:ext cx="10108263" cy="192938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806" y="0"/>
            <a:ext cx="9875838" cy="987583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9885"/>
            <a:ext cx="10108263" cy="192938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543907"/>
            <a:ext cx="18002250" cy="720547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95323"/>
            <a:ext cx="5318951" cy="179222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4099" y="88725"/>
            <a:ext cx="4247245" cy="140817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964" y="1629632"/>
            <a:ext cx="18002250" cy="7626096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4099" y="88725"/>
            <a:ext cx="4247245" cy="1408176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95323"/>
            <a:ext cx="5318951" cy="17922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2028825"/>
            <a:ext cx="18002250" cy="667512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" y="-179594"/>
            <a:ext cx="6804708" cy="1682496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4099" y="88725"/>
            <a:ext cx="4247245" cy="14081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-456914"/>
            <a:ext cx="18002250" cy="1901952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" y="-179594"/>
            <a:ext cx="6804708" cy="1682496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4099" y="88725"/>
            <a:ext cx="4247245" cy="140817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64" y="-1084850"/>
            <a:ext cx="18002250" cy="1078992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" y="-179594"/>
            <a:ext cx="6804708" cy="1682496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4099" y="88725"/>
            <a:ext cx="4247245" cy="140817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2335" y="5736003"/>
            <a:ext cx="5073491" cy="153619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656" y="2380155"/>
            <a:ext cx="15861554" cy="192938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0229" y="5531406"/>
            <a:ext cx="4913900" cy="17407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19" y="171307"/>
            <a:ext cx="3232547" cy="1353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905973"/>
            <a:ext cx="17556163" cy="703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경기지역협의회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거제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고양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고양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가족사랑상담소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광명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군산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김해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남양주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남원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남원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</a:t>
            </a:r>
            <a:r>
              <a:rPr lang="ko-KR" altLang="en-US" sz="4400" dirty="0" err="1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사랑의집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대전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마산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목포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부산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사천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서귀포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서천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세종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속초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수원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순천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안산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양산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여수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익산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인천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전북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협의회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전주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제주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제천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진해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</a:p>
          <a:p>
            <a:pPr algn="ctr">
              <a:lnSpc>
                <a:spcPct val="150000"/>
              </a:lnSpc>
            </a:pP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창원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청주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춘천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YWCA, </a:t>
            </a:r>
            <a:r>
              <a:rPr lang="ko-KR" altLang="en-US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통영</a:t>
            </a:r>
            <a:r>
              <a:rPr lang="en-US" altLang="ko-KR" sz="4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</a:t>
            </a:r>
          </a:p>
          <a:p>
            <a:pPr algn="ctr">
              <a:lnSpc>
                <a:spcPct val="150000"/>
              </a:lnSpc>
            </a:pPr>
            <a:endParaRPr lang="ko-KR" altLang="en-US" sz="4400" dirty="0">
              <a:latin typeface="강원교육모두 Bold" panose="02020603020101020101" pitchFamily="18" charset="-127"/>
              <a:ea typeface="강원교육모두 Bold" panose="0202060302010102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1076975"/>
            <a:ext cx="17003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dirty="0" err="1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전국행동</a:t>
            </a:r>
            <a:r>
              <a:rPr lang="ko-KR" altLang="en-US" sz="5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 참여 </a:t>
            </a:r>
            <a:r>
              <a:rPr lang="en-US" altLang="ko-KR" sz="5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YWCA </a:t>
            </a:r>
            <a:r>
              <a:rPr lang="ko-KR" altLang="en-US" sz="5400" dirty="0">
                <a:latin typeface="강원교육모두 Bold" panose="02020603020101020101" pitchFamily="18" charset="-127"/>
                <a:ea typeface="강원교육모두 Bold" panose="02020603020101020101" pitchFamily="18" charset="-127"/>
              </a:rPr>
              <a:t>단위</a:t>
            </a:r>
          </a:p>
        </p:txBody>
      </p:sp>
    </p:spTree>
    <p:extLst>
      <p:ext uri="{BB962C8B-B14F-4D97-AF65-F5344CB8AC3E}">
        <p14:creationId xmlns:p14="http://schemas.microsoft.com/office/powerpoint/2010/main" val="3973792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2335" y="5736003"/>
            <a:ext cx="5073491" cy="153619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656" y="2380155"/>
            <a:ext cx="15861554" cy="192938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0229" y="5531406"/>
            <a:ext cx="4913900" cy="17373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556480" cy="987552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19" y="171307"/>
            <a:ext cx="3232547" cy="135331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429" y="171307"/>
            <a:ext cx="3232547" cy="135331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5697" y="171450"/>
            <a:ext cx="3232547" cy="13533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1579</TotalTime>
  <Words>138</Words>
  <Application>Microsoft Office PowerPoint</Application>
  <PresentationFormat>사용자 지정</PresentationFormat>
  <Paragraphs>34</Paragraphs>
  <Slides>27</Slides>
  <Notes>27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32" baseType="lpstr">
      <vt:lpstr>강원교육모두 Bold</vt:lpstr>
      <vt:lpstr>맑은 고딕</vt:lpstr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mangoboard.net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제목을 입력하세요</dc:title>
  <dc:subject>Presentation</dc:subject>
  <dc:creator>mangoboard.net_21160009</dc:creator>
  <cp:lastModifiedBy>이 한빛</cp:lastModifiedBy>
  <cp:revision>7</cp:revision>
  <dcterms:created xsi:type="dcterms:W3CDTF">2022-11-07T05:43:05Z</dcterms:created>
  <dcterms:modified xsi:type="dcterms:W3CDTF">2022-11-17T04:30:40Z</dcterms:modified>
</cp:coreProperties>
</file>