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4AE"/>
    <a:srgbClr val="EAF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34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316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78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833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046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5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039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356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777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12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757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7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4CF5D-6B59-486D-BD42-3C4B6A39FE4B}" type="datetimeFigureOut">
              <a:rPr lang="ko-KR" altLang="en-US" smtClean="0"/>
              <a:t>2020-09-14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3444-E0A1-47F7-B837-BFB5ABF45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574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33" t="54347" r="17801" b="21333"/>
          <a:stretch/>
        </p:blipFill>
        <p:spPr>
          <a:xfrm rot="1482266">
            <a:off x="1894876" y="829695"/>
            <a:ext cx="13849346" cy="8740906"/>
          </a:xfrm>
          <a:prstGeom prst="rect">
            <a:avLst/>
          </a:prstGeom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84602" y="1779905"/>
            <a:ext cx="6683604" cy="4017580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endParaRPr lang="en-US" altLang="ko-KR" dirty="0"/>
          </a:p>
          <a:p>
            <a:pPr marL="0" indent="0" algn="ctr">
              <a:buNone/>
            </a:pPr>
            <a:r>
              <a:rPr lang="en-US" altLang="ko-KR" sz="2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예시</a:t>
            </a:r>
            <a:r>
              <a:rPr lang="en-US" altLang="ko-KR" sz="2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분리와 </a:t>
            </a:r>
            <a:r>
              <a:rPr lang="ko-KR" altLang="en-US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단절을 미워하시고 </a:t>
            </a:r>
            <a:endParaRPr lang="en-US" altLang="ko-KR" sz="39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 algn="ctr">
              <a:buNone/>
            </a:pPr>
            <a:r>
              <a:rPr lang="ko-KR" altLang="en-US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화해와 평화를 원하시는 주님</a:t>
            </a:r>
            <a:endParaRPr lang="en-US" altLang="ko-KR" sz="39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 algn="ctr">
              <a:buNone/>
            </a:pPr>
            <a:r>
              <a:rPr lang="ko-KR" altLang="en-US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우리로 평화의 도구가 </a:t>
            </a:r>
            <a:r>
              <a:rPr lang="ko-KR" altLang="en-US" sz="39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되게하시어</a:t>
            </a:r>
            <a:r>
              <a:rPr lang="en-US" altLang="ko-KR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39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 algn="ctr">
              <a:buNone/>
            </a:pPr>
            <a:r>
              <a:rPr lang="ko-KR" altLang="en-US" sz="39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상처난</a:t>
            </a:r>
            <a:r>
              <a:rPr lang="ko-KR" altLang="en-US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한반도를 치유해주시며</a:t>
            </a:r>
            <a:endParaRPr lang="en-US" altLang="ko-KR" sz="39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 algn="ctr">
              <a:buNone/>
            </a:pPr>
            <a:r>
              <a:rPr lang="ko-KR" altLang="en-US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남과 북이 하나 되게 하시옵소서</a:t>
            </a:r>
            <a:r>
              <a:rPr lang="en-US" altLang="ko-KR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</a:p>
          <a:p>
            <a:pPr algn="ctr"/>
            <a:endParaRPr lang="en-US" altLang="ko-KR" sz="39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 algn="ctr">
              <a:buNone/>
            </a:pPr>
            <a:r>
              <a:rPr lang="en-US" altLang="ko-KR" sz="39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OOYWCA  </a:t>
            </a:r>
            <a:r>
              <a:rPr lang="ko-KR" altLang="en-US" sz="39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김와이</a:t>
            </a:r>
            <a:r>
              <a:rPr lang="ko-KR" altLang="en-US" sz="39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endParaRPr lang="en-US" altLang="ko-KR" sz="39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 rot="20303999">
            <a:off x="8597615" y="4161504"/>
            <a:ext cx="3993823" cy="1325563"/>
          </a:xfrm>
          <a:prstGeom prst="rect">
            <a:avLst/>
          </a:prstGeom>
          <a:solidFill>
            <a:srgbClr val="F1F4AE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32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홀로걷는평화순례 </a:t>
            </a:r>
            <a:r>
              <a:rPr lang="en-US" altLang="ko-KR" sz="32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sz="3200" smtClean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32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: 1km </a:t>
            </a:r>
            <a:r>
              <a:rPr lang="ko-KR" altLang="en-US" sz="32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참여</a:t>
            </a:r>
            <a:endParaRPr lang="ko-KR" altLang="en-US" sz="32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729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27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HY견고딕</vt:lpstr>
      <vt:lpstr>맑은 고딕</vt:lpstr>
      <vt:lpstr>Arial</vt:lpstr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SUSANNAH</dc:creator>
  <cp:lastModifiedBy>80</cp:lastModifiedBy>
  <cp:revision>10</cp:revision>
  <dcterms:created xsi:type="dcterms:W3CDTF">2020-09-02T13:32:25Z</dcterms:created>
  <dcterms:modified xsi:type="dcterms:W3CDTF">2020-09-14T05:41:15Z</dcterms:modified>
</cp:coreProperties>
</file>