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85" r:id="rId3"/>
    <p:sldId id="258" r:id="rId4"/>
    <p:sldId id="259" r:id="rId5"/>
    <p:sldId id="286" r:id="rId6"/>
    <p:sldId id="287" r:id="rId7"/>
    <p:sldId id="262" r:id="rId8"/>
    <p:sldId id="263" r:id="rId9"/>
    <p:sldId id="288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753600" cy="73152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3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520" y="1197187"/>
            <a:ext cx="8290560" cy="2546773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42174"/>
            <a:ext cx="7315200" cy="1766146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57BD-94CE-4C00-B980-D1AF0A6CD18E}" type="datetimeFigureOut">
              <a:rPr lang="ko-KR" altLang="en-US" smtClean="0"/>
              <a:t>2017-11-23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88B4-992C-4CD5-B854-82A5EBD33C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1784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57BD-94CE-4C00-B980-D1AF0A6CD18E}" type="datetimeFigureOut">
              <a:rPr lang="ko-KR" altLang="en-US" smtClean="0"/>
              <a:t>2017-11-23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88B4-992C-4CD5-B854-82A5EBD33C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7676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9921" y="389467"/>
            <a:ext cx="2103120" cy="6199294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1" y="389467"/>
            <a:ext cx="6187440" cy="619929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57BD-94CE-4C00-B980-D1AF0A6CD18E}" type="datetimeFigureOut">
              <a:rPr lang="ko-KR" altLang="en-US" smtClean="0"/>
              <a:t>2017-11-23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88B4-992C-4CD5-B854-82A5EBD33C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8555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57BD-94CE-4C00-B980-D1AF0A6CD18E}" type="datetimeFigureOut">
              <a:rPr lang="ko-KR" altLang="en-US" smtClean="0"/>
              <a:t>2017-11-23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88B4-992C-4CD5-B854-82A5EBD33C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7755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481" y="1823722"/>
            <a:ext cx="8412480" cy="3042919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481" y="4895429"/>
            <a:ext cx="8412480" cy="16001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/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57BD-94CE-4C00-B980-D1AF0A6CD18E}" type="datetimeFigureOut">
              <a:rPr lang="ko-KR" altLang="en-US" smtClean="0"/>
              <a:t>2017-11-23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88B4-992C-4CD5-B854-82A5EBD33C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6890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560" y="1947333"/>
            <a:ext cx="4145280" cy="464142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7760" y="1947333"/>
            <a:ext cx="4145280" cy="464142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57BD-94CE-4C00-B980-D1AF0A6CD18E}" type="datetimeFigureOut">
              <a:rPr lang="ko-KR" altLang="en-US" smtClean="0"/>
              <a:t>2017-11-23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88B4-992C-4CD5-B854-82A5EBD33C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363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830" y="389468"/>
            <a:ext cx="8412480" cy="1413934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1832" y="1793241"/>
            <a:ext cx="4126229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1832" y="2672080"/>
            <a:ext cx="4126229" cy="393022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7761" y="1793241"/>
            <a:ext cx="4146550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7761" y="2672080"/>
            <a:ext cx="4146550" cy="393022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57BD-94CE-4C00-B980-D1AF0A6CD18E}" type="datetimeFigureOut">
              <a:rPr lang="ko-KR" altLang="en-US" smtClean="0"/>
              <a:t>2017-11-23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88B4-992C-4CD5-B854-82A5EBD33C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8897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57BD-94CE-4C00-B980-D1AF0A6CD18E}" type="datetimeFigureOut">
              <a:rPr lang="ko-KR" altLang="en-US" smtClean="0"/>
              <a:t>2017-11-23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88B4-992C-4CD5-B854-82A5EBD33C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1920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57BD-94CE-4C00-B980-D1AF0A6CD18E}" type="datetimeFigureOut">
              <a:rPr lang="ko-KR" altLang="en-US" smtClean="0"/>
              <a:t>2017-11-23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88B4-992C-4CD5-B854-82A5EBD33C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3436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830" y="487680"/>
            <a:ext cx="3145790" cy="170688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6550" y="1053255"/>
            <a:ext cx="4937760" cy="5198533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830" y="2194560"/>
            <a:ext cx="3145790" cy="4065694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57BD-94CE-4C00-B980-D1AF0A6CD18E}" type="datetimeFigureOut">
              <a:rPr lang="ko-KR" altLang="en-US" smtClean="0"/>
              <a:t>2017-11-23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88B4-992C-4CD5-B854-82A5EBD33C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4072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830" y="487680"/>
            <a:ext cx="3145790" cy="170688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6550" y="1053255"/>
            <a:ext cx="4937760" cy="5198533"/>
          </a:xfrm>
        </p:spPr>
        <p:txBody>
          <a:bodyPr anchor="t"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830" y="2194560"/>
            <a:ext cx="3145790" cy="4065694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57BD-94CE-4C00-B980-D1AF0A6CD18E}" type="datetimeFigureOut">
              <a:rPr lang="ko-KR" altLang="en-US" smtClean="0"/>
              <a:t>2017-11-23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88B4-992C-4CD5-B854-82A5EBD33C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6948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0560" y="389468"/>
            <a:ext cx="841248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560" y="1947333"/>
            <a:ext cx="841248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0560" y="6780108"/>
            <a:ext cx="21945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A57BD-94CE-4C00-B980-D1AF0A6CD18E}" type="datetimeFigureOut">
              <a:rPr lang="ko-KR" altLang="en-US" smtClean="0"/>
              <a:t>2017-11-23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30880" y="6780108"/>
            <a:ext cx="32918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8480" y="6780108"/>
            <a:ext cx="21945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888B4-992C-4CD5-B854-82A5EBD33C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41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75390" rtl="0" eaLnBrk="1" latinLnBrk="1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1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1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1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1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1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1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1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1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1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1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1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1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1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1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1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1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1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1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" y="0"/>
            <a:ext cx="9751062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1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" y="0"/>
            <a:ext cx="9751063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94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" y="0"/>
            <a:ext cx="9753092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8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" y="0"/>
            <a:ext cx="9751063" cy="73152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023" y="3449912"/>
            <a:ext cx="7247001" cy="480804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994" y="4804422"/>
            <a:ext cx="978123" cy="55892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7" y="4480499"/>
            <a:ext cx="476359" cy="88285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680" y="4804422"/>
            <a:ext cx="984475" cy="55892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523" y="4385227"/>
            <a:ext cx="558928" cy="97812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811" y="4804422"/>
            <a:ext cx="978123" cy="558928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444" y="3856405"/>
            <a:ext cx="806634" cy="400141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067" y="3657600"/>
            <a:ext cx="603388" cy="806634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039" y="3755014"/>
            <a:ext cx="603388" cy="603388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067" y="3661519"/>
            <a:ext cx="603388" cy="806634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347" y="3850053"/>
            <a:ext cx="406493" cy="40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08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10000" decel="9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7 1.52778E-6 L 0.26611 -0.14084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98" y="-705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" presetClass="emph" presetSubtype="0" accel="10000" decel="9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6" presetClass="emph" presetSubtype="0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300" fill="hold"/>
                                        <p:tgtEl>
                                          <p:spTgt spid="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"/>
                            </p:stCondLst>
                            <p:childTnLst>
                              <p:par>
                                <p:cTn id="40" presetID="6" presetClass="emph" presetSubtype="0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300" fill="hold"/>
                                        <p:tgtEl>
                                          <p:spTgt spid="5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"/>
                            </p:stCondLst>
                            <p:childTnLst>
                              <p:par>
                                <p:cTn id="43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mph" presetSubtype="0" accel="10000" decel="9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" fill="hold"/>
                                        <p:tgtEl>
                                          <p:spTgt spid="11"/>
                                        </p:tgtEl>
                                      </p:cBhvr>
                                      <p:by x="230000" y="2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00"/>
                            </p:stCondLst>
                            <p:childTnLst>
                              <p:par>
                                <p:cTn id="49" presetID="6" presetClass="emph" presetSubtype="0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300" fill="hold"/>
                                        <p:tgtEl>
                                          <p:spTgt spid="11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100"/>
                            </p:stCondLst>
                            <p:childTnLst>
                              <p:par>
                                <p:cTn id="52" presetID="42" presetClass="path" presetSubtype="0" accel="10000" decel="9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71875E-6 -4.86111E-7 L -0.10287 0.40343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43" y="20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10000" decel="9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7 1.52778E-6 L 0.12256 -0.1404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5" y="-705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" presetClass="emph" presetSubtype="0" accel="10000" decel="9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6" presetClass="emph" presetSubtype="0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300" fill="hold"/>
                                        <p:tgtEl>
                                          <p:spTgt spid="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00"/>
                            </p:stCondLst>
                            <p:childTnLst>
                              <p:par>
                                <p:cTn id="64" presetID="6" presetClass="emph" presetSubtype="0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300" fill="hold"/>
                                        <p:tgtEl>
                                          <p:spTgt spid="9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600"/>
                            </p:stCondLst>
                            <p:childTnLst>
                              <p:par>
                                <p:cTn id="67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ccel="10000" decel="9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" fill="hold"/>
                                        <p:tgtEl>
                                          <p:spTgt spid="13"/>
                                        </p:tgtEl>
                                      </p:cBhvr>
                                      <p:by x="230000" y="2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800"/>
                            </p:stCondLst>
                            <p:childTnLst>
                              <p:par>
                                <p:cTn id="73" presetID="6" presetClass="emph" presetSubtype="0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300" fill="hold"/>
                                        <p:tgtEl>
                                          <p:spTgt spid="1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100"/>
                            </p:stCondLst>
                            <p:childTnLst>
                              <p:par>
                                <p:cTn id="76" presetID="42" presetClass="path" presetSubtype="0" accel="10000" decel="9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71875E-6 -1.52778E-6 L -0.035 0.37674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8" y="188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10000" decel="9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05556E-6 L 0.00765 -0.11827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" y="-57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6" presetClass="emph" presetSubtype="0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300" fill="hold"/>
                                        <p:tgtEl>
                                          <p:spTgt spid="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0"/>
                            </p:stCondLst>
                            <p:childTnLst>
                              <p:par>
                                <p:cTn id="86" presetID="6" presetClass="emph" presetSubtype="0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300" fill="hold"/>
                                        <p:tgtEl>
                                          <p:spTgt spid="6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600"/>
                            </p:stCondLst>
                            <p:childTnLst>
                              <p:par>
                                <p:cTn id="8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1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mph" presetSubtype="0" accel="10000" decel="9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" fill="hold"/>
                                        <p:tgtEl>
                                          <p:spTgt spid="12"/>
                                        </p:tgtEl>
                                      </p:cBhvr>
                                      <p:by x="230000" y="2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00"/>
                            </p:stCondLst>
                            <p:childTnLst>
                              <p:par>
                                <p:cTn id="95" presetID="6" presetClass="emph" presetSubtype="0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300" fill="hold"/>
                                        <p:tgtEl>
                                          <p:spTgt spid="1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100"/>
                            </p:stCondLst>
                            <p:childTnLst>
                              <p:par>
                                <p:cTn id="98" presetID="42" presetClass="path" presetSubtype="0" accel="10000" decel="9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80208E-6 -4.86111E-7 L 0.02393 0.38997 " pathEditMode="relative" rAng="0" ptsTypes="AA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8" y="19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10000" decel="9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7 1.52778E-6 L -0.10922 -0.14041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34" y="-6966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6" presetClass="emph" presetSubtype="0" accel="10000" decel="9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6" presetClass="emph" presetSubtype="0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300" fill="hold"/>
                                        <p:tgtEl>
                                          <p:spTgt spid="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300"/>
                            </p:stCondLst>
                            <p:childTnLst>
                              <p:par>
                                <p:cTn id="110" presetID="6" presetClass="emph" presetSubtype="0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300" fill="hold"/>
                                        <p:tgtEl>
                                          <p:spTgt spid="7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13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mph" presetSubtype="0" accel="10000" decel="9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" fill="hold"/>
                                        <p:tgtEl>
                                          <p:spTgt spid="14"/>
                                        </p:tgtEl>
                                      </p:cBhvr>
                                      <p:by x="230000" y="2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800"/>
                            </p:stCondLst>
                            <p:childTnLst>
                              <p:par>
                                <p:cTn id="119" presetID="6" presetClass="emph" presetSubtype="0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300" fill="hold"/>
                                        <p:tgtEl>
                                          <p:spTgt spid="1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100"/>
                            </p:stCondLst>
                            <p:childTnLst>
                              <p:par>
                                <p:cTn id="122" presetID="42" presetClass="path" presetSubtype="0" accel="10000" decel="9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71875E-6 4.44444E-6 L 0.08333 0.3763 " pathEditMode="relative" rAng="0" ptsTypes="AA">
                                      <p:cBhvr>
                                        <p:cTn id="1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18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10000" decel="9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8 -2.63889E-6 L -0.22298 -0.11176 " pathEditMode="relative" rAng="0" ptsTypes="AA">
                                      <p:cBhvr>
                                        <p:cTn id="1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9" y="-5534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6" presetClass="emph" presetSubtype="0" accel="10000" decel="9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9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6" presetClass="emph" presetSubtype="0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300" fill="hold"/>
                                        <p:tgtEl>
                                          <p:spTgt spid="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300"/>
                            </p:stCondLst>
                            <p:childTnLst>
                              <p:par>
                                <p:cTn id="134" presetID="6" presetClass="emph" presetSubtype="0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300" fill="hold"/>
                                        <p:tgtEl>
                                          <p:spTgt spid="8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00"/>
                            </p:stCondLst>
                            <p:childTnLst>
                              <p:par>
                                <p:cTn id="137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39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6" presetClass="emph" presetSubtype="0" accel="10000" decel="9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1" dur="200" fill="hold"/>
                                        <p:tgtEl>
                                          <p:spTgt spid="10"/>
                                        </p:tgtEl>
                                      </p:cBhvr>
                                      <p:by x="230000" y="2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800"/>
                            </p:stCondLst>
                            <p:childTnLst>
                              <p:par>
                                <p:cTn id="143" presetID="6" presetClass="emph" presetSubtype="0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4" dur="300" fill="hold"/>
                                        <p:tgtEl>
                                          <p:spTgt spid="1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100"/>
                            </p:stCondLst>
                            <p:childTnLst>
                              <p:par>
                                <p:cTn id="146" presetID="42" presetClass="path" presetSubtype="0" accel="10000" decel="9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47917E-6 3.54167E-6 L -0.10123 0.35243 " pathEditMode="relative" rAng="0" ptsTypes="AA">
                                      <p:cBhvr>
                                        <p:cTn id="1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2" y="176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" y="0"/>
            <a:ext cx="9753092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5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"/>
            <a:ext cx="9753600" cy="731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3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" y="0"/>
            <a:ext cx="9751063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0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"/>
            <a:ext cx="9753600" cy="731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1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" y="0"/>
            <a:ext cx="9751063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5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" y="0"/>
            <a:ext cx="9751063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10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0"/>
            <a:ext cx="9752381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8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0"/>
            <a:ext cx="9752381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5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" y="0"/>
            <a:ext cx="9751063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5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" y="0"/>
            <a:ext cx="9751063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0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" y="0"/>
            <a:ext cx="9753092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3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" y="0"/>
            <a:ext cx="9751063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9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" y="0"/>
            <a:ext cx="9753092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3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" y="0"/>
            <a:ext cx="9753092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2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"/>
            <a:ext cx="9753600" cy="731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6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" y="0"/>
            <a:ext cx="9751063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8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" y="0"/>
            <a:ext cx="9751063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" y="0"/>
            <a:ext cx="9751063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7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" y="0"/>
            <a:ext cx="9751063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6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" y="0"/>
            <a:ext cx="9753092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5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"/>
            <a:ext cx="9753600" cy="731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4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0"/>
            <a:ext cx="9752381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2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"/>
            <a:ext cx="9753600" cy="731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57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"/>
            <a:ext cx="9753600" cy="731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4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527</TotalTime>
  <Words>0</Words>
  <Application>Microsoft Office PowerPoint</Application>
  <PresentationFormat>사용자 지정</PresentationFormat>
  <Paragraphs>0</Paragraphs>
  <Slides>28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3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박진우</dc:creator>
  <cp:lastModifiedBy>박진우</cp:lastModifiedBy>
  <cp:revision>16</cp:revision>
  <dcterms:created xsi:type="dcterms:W3CDTF">2017-09-14T05:35:12Z</dcterms:created>
  <dcterms:modified xsi:type="dcterms:W3CDTF">2017-11-23T02:03:27Z</dcterms:modified>
</cp:coreProperties>
</file>